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24"/>
  </p:notesMasterIdLst>
  <p:sldIdLst>
    <p:sldId id="258" r:id="rId5"/>
    <p:sldId id="257" r:id="rId6"/>
    <p:sldId id="276" r:id="rId7"/>
    <p:sldId id="260" r:id="rId8"/>
    <p:sldId id="261" r:id="rId9"/>
    <p:sldId id="262" r:id="rId10"/>
    <p:sldId id="263" r:id="rId11"/>
    <p:sldId id="264" r:id="rId12"/>
    <p:sldId id="270" r:id="rId13"/>
    <p:sldId id="265" r:id="rId14"/>
    <p:sldId id="266" r:id="rId15"/>
    <p:sldId id="269" r:id="rId16"/>
    <p:sldId id="267" r:id="rId17"/>
    <p:sldId id="268" r:id="rId18"/>
    <p:sldId id="271" r:id="rId19"/>
    <p:sldId id="272" r:id="rId20"/>
    <p:sldId id="273" r:id="rId21"/>
    <p:sldId id="274" r:id="rId22"/>
    <p:sldId id="275" r:id="rId23"/>
  </p:sldIdLst>
  <p:sldSz cx="12192000" cy="6858000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D24A5-BAB7-4409-B422-9C065683032D}" v="53" dt="2026-03-15T12:51:55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4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ka Järsjö" userId="39bfe896-4de6-4883-ac6c-085cc1e512d1" providerId="ADAL" clId="{63C5B4C7-82D5-4267-AF72-CC2D6ED4D7DE}"/>
    <pc:docChg chg="undo redo custSel addSld delSld modSld sldOrd modNotesMaster">
      <pc:chgData name="Blanka Järsjö" userId="39bfe896-4de6-4883-ac6c-085cc1e512d1" providerId="ADAL" clId="{63C5B4C7-82D5-4267-AF72-CC2D6ED4D7DE}" dt="2026-03-15T13:14:03.320" v="488" actId="14100"/>
      <pc:docMkLst>
        <pc:docMk/>
      </pc:docMkLst>
      <pc:sldChg chg="addSp delSp modSp del mod">
        <pc:chgData name="Blanka Järsjö" userId="39bfe896-4de6-4883-ac6c-085cc1e512d1" providerId="ADAL" clId="{63C5B4C7-82D5-4267-AF72-CC2D6ED4D7DE}" dt="2026-03-15T11:17:36.320" v="438" actId="2696"/>
        <pc:sldMkLst>
          <pc:docMk/>
          <pc:sldMk cId="2430692196" sldId="259"/>
        </pc:sldMkLst>
        <pc:spChg chg="mod">
          <ac:chgData name="Blanka Järsjö" userId="39bfe896-4de6-4883-ac6c-085cc1e512d1" providerId="ADAL" clId="{63C5B4C7-82D5-4267-AF72-CC2D6ED4D7DE}" dt="2026-03-15T10:18:55.052" v="100" actId="1076"/>
          <ac:spMkLst>
            <pc:docMk/>
            <pc:sldMk cId="2430692196" sldId="259"/>
            <ac:spMk id="3" creationId="{A3DA611F-C8E5-FBC8-B2BA-C303018139C8}"/>
          </ac:spMkLst>
        </pc:spChg>
      </pc:sldChg>
      <pc:sldChg chg="addSp delSp modSp new mod">
        <pc:chgData name="Blanka Järsjö" userId="39bfe896-4de6-4883-ac6c-085cc1e512d1" providerId="ADAL" clId="{63C5B4C7-82D5-4267-AF72-CC2D6ED4D7DE}" dt="2026-03-15T10:23:14.723" v="188"/>
        <pc:sldMkLst>
          <pc:docMk/>
          <pc:sldMk cId="994578519" sldId="260"/>
        </pc:sldMkLst>
        <pc:spChg chg="add del mod">
          <ac:chgData name="Blanka Järsjö" userId="39bfe896-4de6-4883-ac6c-085cc1e512d1" providerId="ADAL" clId="{63C5B4C7-82D5-4267-AF72-CC2D6ED4D7DE}" dt="2026-03-15T10:18:50.057" v="97"/>
          <ac:spMkLst>
            <pc:docMk/>
            <pc:sldMk cId="994578519" sldId="260"/>
            <ac:spMk id="4" creationId="{D1BE3411-9F3E-3C07-10FB-DE90DDDAD8D7}"/>
          </ac:spMkLst>
        </pc:spChg>
        <pc:spChg chg="add del mod">
          <ac:chgData name="Blanka Järsjö" userId="39bfe896-4de6-4883-ac6c-085cc1e512d1" providerId="ADAL" clId="{63C5B4C7-82D5-4267-AF72-CC2D6ED4D7DE}" dt="2026-03-15T10:18:50.057" v="99"/>
          <ac:spMkLst>
            <pc:docMk/>
            <pc:sldMk cId="994578519" sldId="260"/>
            <ac:spMk id="5" creationId="{49BC3BD8-0647-4EEE-BD3A-9BD4B506B3EA}"/>
          </ac:spMkLst>
        </pc:spChg>
        <pc:spChg chg="add del mod">
          <ac:chgData name="Blanka Järsjö" userId="39bfe896-4de6-4883-ac6c-085cc1e512d1" providerId="ADAL" clId="{63C5B4C7-82D5-4267-AF72-CC2D6ED4D7DE}" dt="2026-03-15T10:23:14.723" v="188"/>
          <ac:spMkLst>
            <pc:docMk/>
            <pc:sldMk cId="994578519" sldId="260"/>
            <ac:spMk id="6" creationId="{5EBCE7B6-C4E0-70A8-BB72-D7C554FD622A}"/>
          </ac:spMkLst>
        </pc:spChg>
        <pc:spChg chg="add del mod topLvl">
          <ac:chgData name="Blanka Järsjö" userId="39bfe896-4de6-4883-ac6c-085cc1e512d1" providerId="ADAL" clId="{63C5B4C7-82D5-4267-AF72-CC2D6ED4D7DE}" dt="2026-03-15T10:15:25.260" v="59" actId="478"/>
          <ac:spMkLst>
            <pc:docMk/>
            <pc:sldMk cId="994578519" sldId="260"/>
            <ac:spMk id="7" creationId="{3FD531CB-B99F-AF9D-334D-556146C8C017}"/>
          </ac:spMkLst>
        </pc:spChg>
        <pc:spChg chg="add del mod topLvl">
          <ac:chgData name="Blanka Järsjö" userId="39bfe896-4de6-4883-ac6c-085cc1e512d1" providerId="ADAL" clId="{63C5B4C7-82D5-4267-AF72-CC2D6ED4D7DE}" dt="2026-03-15T10:15:27.389" v="60" actId="478"/>
          <ac:spMkLst>
            <pc:docMk/>
            <pc:sldMk cId="994578519" sldId="260"/>
            <ac:spMk id="8" creationId="{EBB34181-E011-36CC-8F95-814D1D02C4C5}"/>
          </ac:spMkLst>
        </pc:spChg>
        <pc:spChg chg="add del mod">
          <ac:chgData name="Blanka Järsjö" userId="39bfe896-4de6-4883-ac6c-085cc1e512d1" providerId="ADAL" clId="{63C5B4C7-82D5-4267-AF72-CC2D6ED4D7DE}" dt="2026-03-15T10:15:28.289" v="61" actId="478"/>
          <ac:spMkLst>
            <pc:docMk/>
            <pc:sldMk cId="994578519" sldId="260"/>
            <ac:spMk id="9" creationId="{8D1789A4-829B-0BB9-A28C-170C116751DB}"/>
          </ac:spMkLst>
        </pc:spChg>
        <pc:spChg chg="add del mod">
          <ac:chgData name="Blanka Järsjö" userId="39bfe896-4de6-4883-ac6c-085cc1e512d1" providerId="ADAL" clId="{63C5B4C7-82D5-4267-AF72-CC2D6ED4D7DE}" dt="2026-03-15T10:15:28.947" v="62" actId="478"/>
          <ac:spMkLst>
            <pc:docMk/>
            <pc:sldMk cId="994578519" sldId="260"/>
            <ac:spMk id="10" creationId="{819C0851-1537-E611-3DC1-9ECC0C355157}"/>
          </ac:spMkLst>
        </pc:spChg>
        <pc:graphicFrameChg chg="add del modGraphic">
          <ac:chgData name="Blanka Järsjö" userId="39bfe896-4de6-4883-ac6c-085cc1e512d1" providerId="ADAL" clId="{63C5B4C7-82D5-4267-AF72-CC2D6ED4D7DE}" dt="2026-03-15T10:15:22.068" v="58" actId="1032"/>
          <ac:graphicFrameMkLst>
            <pc:docMk/>
            <pc:sldMk cId="994578519" sldId="260"/>
            <ac:graphicFrameMk id="2" creationId="{8E23382E-72D4-FED0-2909-2B3DB2FD6CEF}"/>
          </ac:graphicFrameMkLst>
        </pc:graphicFrameChg>
        <pc:graphicFrameChg chg="add mod modGraphic">
          <ac:chgData name="Blanka Järsjö" userId="39bfe896-4de6-4883-ac6c-085cc1e512d1" providerId="ADAL" clId="{63C5B4C7-82D5-4267-AF72-CC2D6ED4D7DE}" dt="2026-03-15T10:23:09.983" v="186" actId="1076"/>
          <ac:graphicFrameMkLst>
            <pc:docMk/>
            <pc:sldMk cId="994578519" sldId="260"/>
            <ac:graphicFrameMk id="3" creationId="{A602A501-0D9D-58FE-3F0B-9919295EBC89}"/>
          </ac:graphicFrameMkLst>
        </pc:graphicFrameChg>
      </pc:sldChg>
      <pc:sldChg chg="addSp delSp modSp new mod setBg">
        <pc:chgData name="Blanka Järsjö" userId="39bfe896-4de6-4883-ac6c-085cc1e512d1" providerId="ADAL" clId="{63C5B4C7-82D5-4267-AF72-CC2D6ED4D7DE}" dt="2026-03-15T12:29:38.949" v="460" actId="14100"/>
        <pc:sldMkLst>
          <pc:docMk/>
          <pc:sldMk cId="1472389627" sldId="261"/>
        </pc:sldMkLst>
        <pc:spChg chg="add del">
          <ac:chgData name="Blanka Järsjö" userId="39bfe896-4de6-4883-ac6c-085cc1e512d1" providerId="ADAL" clId="{63C5B4C7-82D5-4267-AF72-CC2D6ED4D7DE}" dt="2026-03-15T10:25:58.209" v="202" actId="26606"/>
          <ac:spMkLst>
            <pc:docMk/>
            <pc:sldMk cId="1472389627" sldId="261"/>
            <ac:spMk id="5" creationId="{8C048611-791A-466A-A5C1-B0415D43DD81}"/>
          </ac:spMkLst>
        </pc:spChg>
        <pc:spChg chg="add del">
          <ac:chgData name="Blanka Järsjö" userId="39bfe896-4de6-4883-ac6c-085cc1e512d1" providerId="ADAL" clId="{63C5B4C7-82D5-4267-AF72-CC2D6ED4D7DE}" dt="2026-03-15T10:25:58.209" v="202" actId="26606"/>
          <ac:spMkLst>
            <pc:docMk/>
            <pc:sldMk cId="1472389627" sldId="261"/>
            <ac:spMk id="6" creationId="{0ABE7C0B-A2D9-4202-A524-532DA2E2D582}"/>
          </ac:spMkLst>
        </pc:spChg>
        <pc:spChg chg="add del">
          <ac:chgData name="Blanka Järsjö" userId="39bfe896-4de6-4883-ac6c-085cc1e512d1" providerId="ADAL" clId="{63C5B4C7-82D5-4267-AF72-CC2D6ED4D7DE}" dt="2026-03-15T10:25:24.339" v="198" actId="26606"/>
          <ac:spMkLst>
            <pc:docMk/>
            <pc:sldMk cId="1472389627" sldId="261"/>
            <ac:spMk id="8" creationId="{479833C7-FDE4-4657-B0B1-32BE833C2489}"/>
          </ac:spMkLst>
        </pc:spChg>
        <pc:spChg chg="add del">
          <ac:chgData name="Blanka Järsjö" userId="39bfe896-4de6-4883-ac6c-085cc1e512d1" providerId="ADAL" clId="{63C5B4C7-82D5-4267-AF72-CC2D6ED4D7DE}" dt="2026-03-15T10:25:24.339" v="198" actId="26606"/>
          <ac:spMkLst>
            <pc:docMk/>
            <pc:sldMk cId="1472389627" sldId="261"/>
            <ac:spMk id="10" creationId="{0ABE7C0B-A2D9-4202-A524-532DA2E2D582}"/>
          </ac:spMkLst>
        </pc:spChg>
        <pc:picChg chg="add mod modCrop">
          <ac:chgData name="Blanka Järsjö" userId="39bfe896-4de6-4883-ac6c-085cc1e512d1" providerId="ADAL" clId="{63C5B4C7-82D5-4267-AF72-CC2D6ED4D7DE}" dt="2026-03-15T12:29:38.949" v="460" actId="14100"/>
          <ac:picMkLst>
            <pc:docMk/>
            <pc:sldMk cId="1472389627" sldId="261"/>
            <ac:picMk id="3" creationId="{EBF2563C-3906-88B0-18FE-B77928780C0C}"/>
          </ac:picMkLst>
        </pc:picChg>
        <pc:cxnChg chg="add del">
          <ac:chgData name="Blanka Järsjö" userId="39bfe896-4de6-4883-ac6c-085cc1e512d1" providerId="ADAL" clId="{63C5B4C7-82D5-4267-AF72-CC2D6ED4D7DE}" dt="2026-03-15T10:25:58.209" v="202" actId="26606"/>
          <ac:cxnSpMkLst>
            <pc:docMk/>
            <pc:sldMk cId="1472389627" sldId="261"/>
            <ac:cxnSpMk id="12" creationId="{DD0E884A-93C9-44E4-842F-5B6C251F8C7A}"/>
          </ac:cxnSpMkLst>
        </pc:cxnChg>
        <pc:cxnChg chg="add del">
          <ac:chgData name="Blanka Järsjö" userId="39bfe896-4de6-4883-ac6c-085cc1e512d1" providerId="ADAL" clId="{63C5B4C7-82D5-4267-AF72-CC2D6ED4D7DE}" dt="2026-03-15T10:25:58.209" v="202" actId="26606"/>
          <ac:cxnSpMkLst>
            <pc:docMk/>
            <pc:sldMk cId="1472389627" sldId="261"/>
            <ac:cxnSpMk id="14" creationId="{D10EB31C-CD53-48C2-A9BE-DFB0681AE311}"/>
          </ac:cxnSpMkLst>
        </pc:cxnChg>
      </pc:sldChg>
      <pc:sldChg chg="addSp delSp modSp new mod setBg chgLayout">
        <pc:chgData name="Blanka Järsjö" userId="39bfe896-4de6-4883-ac6c-085cc1e512d1" providerId="ADAL" clId="{63C5B4C7-82D5-4267-AF72-CC2D6ED4D7DE}" dt="2026-03-15T12:30:02.563" v="462" actId="14100"/>
        <pc:sldMkLst>
          <pc:docMk/>
          <pc:sldMk cId="1210773823" sldId="262"/>
        </pc:sldMkLst>
        <pc:spChg chg="add del mod">
          <ac:chgData name="Blanka Järsjö" userId="39bfe896-4de6-4883-ac6c-085cc1e512d1" providerId="ADAL" clId="{63C5B4C7-82D5-4267-AF72-CC2D6ED4D7DE}" dt="2026-03-15T10:27:19.542" v="207" actId="22"/>
          <ac:spMkLst>
            <pc:docMk/>
            <pc:sldMk cId="1210773823" sldId="262"/>
            <ac:spMk id="3" creationId="{ABAF08C1-69FA-677E-FD67-8CC9B7164E30}"/>
          </ac:spMkLst>
        </pc:spChg>
        <pc:spChg chg="add del">
          <ac:chgData name="Blanka Järsjö" userId="39bfe896-4de6-4883-ac6c-085cc1e512d1" providerId="ADAL" clId="{63C5B4C7-82D5-4267-AF72-CC2D6ED4D7DE}" dt="2026-03-15T10:36:07.838" v="254" actId="26606"/>
          <ac:spMkLst>
            <pc:docMk/>
            <pc:sldMk cId="1210773823" sldId="262"/>
            <ac:spMk id="8" creationId="{479833C7-FDE4-4657-B0B1-32BE833C2489}"/>
          </ac:spMkLst>
        </pc:spChg>
        <pc:spChg chg="add del">
          <ac:chgData name="Blanka Järsjö" userId="39bfe896-4de6-4883-ac6c-085cc1e512d1" providerId="ADAL" clId="{63C5B4C7-82D5-4267-AF72-CC2D6ED4D7DE}" dt="2026-03-15T10:36:07.838" v="254" actId="26606"/>
          <ac:spMkLst>
            <pc:docMk/>
            <pc:sldMk cId="1210773823" sldId="262"/>
            <ac:spMk id="9" creationId="{0ABE7C0B-A2D9-4202-A524-532DA2E2D582}"/>
          </ac:spMkLst>
        </pc:spChg>
        <pc:spChg chg="add del">
          <ac:chgData name="Blanka Järsjö" userId="39bfe896-4de6-4883-ac6c-085cc1e512d1" providerId="ADAL" clId="{63C5B4C7-82D5-4267-AF72-CC2D6ED4D7DE}" dt="2026-03-15T10:30:08.463" v="217" actId="26606"/>
          <ac:spMkLst>
            <pc:docMk/>
            <pc:sldMk cId="1210773823" sldId="262"/>
            <ac:spMk id="10" creationId="{B9C0E6AB-EAB6-41E0-9D49-369643E873A7}"/>
          </ac:spMkLst>
        </pc:spChg>
        <pc:picChg chg="add mod">
          <ac:chgData name="Blanka Järsjö" userId="39bfe896-4de6-4883-ac6c-085cc1e512d1" providerId="ADAL" clId="{63C5B4C7-82D5-4267-AF72-CC2D6ED4D7DE}" dt="2026-03-15T12:30:02.563" v="462" actId="14100"/>
          <ac:picMkLst>
            <pc:docMk/>
            <pc:sldMk cId="1210773823" sldId="262"/>
            <ac:picMk id="5" creationId="{84B1447B-E350-55F8-E200-6F4E7147A98A}"/>
          </ac:picMkLst>
        </pc:picChg>
        <pc:picChg chg="add del mod">
          <ac:chgData name="Blanka Järsjö" userId="39bfe896-4de6-4883-ac6c-085cc1e512d1" providerId="ADAL" clId="{63C5B4C7-82D5-4267-AF72-CC2D6ED4D7DE}" dt="2026-03-15T10:30:23.718" v="221" actId="22"/>
          <ac:picMkLst>
            <pc:docMk/>
            <pc:sldMk cId="1210773823" sldId="262"/>
            <ac:picMk id="7" creationId="{AE2B926C-A6C0-2E05-1165-4D5C5BE9ABE3}"/>
          </ac:picMkLst>
        </pc:picChg>
        <pc:cxnChg chg="add del">
          <ac:chgData name="Blanka Järsjö" userId="39bfe896-4de6-4883-ac6c-085cc1e512d1" providerId="ADAL" clId="{63C5B4C7-82D5-4267-AF72-CC2D6ED4D7DE}" dt="2026-03-15T10:30:08.463" v="217" actId="26606"/>
          <ac:cxnSpMkLst>
            <pc:docMk/>
            <pc:sldMk cId="1210773823" sldId="262"/>
            <ac:cxnSpMk id="12" creationId="{1A1FADC9-A0F4-4689-9608-959F3C23DD87}"/>
          </ac:cxnSpMkLst>
        </pc:cxnChg>
        <pc:cxnChg chg="add del">
          <ac:chgData name="Blanka Järsjö" userId="39bfe896-4de6-4883-ac6c-085cc1e512d1" providerId="ADAL" clId="{63C5B4C7-82D5-4267-AF72-CC2D6ED4D7DE}" dt="2026-03-15T10:30:08.463" v="217" actId="26606"/>
          <ac:cxnSpMkLst>
            <pc:docMk/>
            <pc:sldMk cId="1210773823" sldId="262"/>
            <ac:cxnSpMk id="14" creationId="{8ED41C16-52CF-47AA-A5C9-95D10CB80DEE}"/>
          </ac:cxnSpMkLst>
        </pc:cxnChg>
      </pc:sldChg>
      <pc:sldChg chg="new del">
        <pc:chgData name="Blanka Järsjö" userId="39bfe896-4de6-4883-ac6c-085cc1e512d1" providerId="ADAL" clId="{63C5B4C7-82D5-4267-AF72-CC2D6ED4D7DE}" dt="2026-03-15T10:25:23.334" v="197" actId="680"/>
        <pc:sldMkLst>
          <pc:docMk/>
          <pc:sldMk cId="2172286424" sldId="262"/>
        </pc:sldMkLst>
      </pc:sldChg>
      <pc:sldChg chg="addSp modSp new mod">
        <pc:chgData name="Blanka Järsjö" userId="39bfe896-4de6-4883-ac6c-085cc1e512d1" providerId="ADAL" clId="{63C5B4C7-82D5-4267-AF72-CC2D6ED4D7DE}" dt="2026-03-15T10:30:38.359" v="224" actId="20577"/>
        <pc:sldMkLst>
          <pc:docMk/>
          <pc:sldMk cId="2016842333" sldId="263"/>
        </pc:sldMkLst>
        <pc:spChg chg="add mod">
          <ac:chgData name="Blanka Järsjö" userId="39bfe896-4de6-4883-ac6c-085cc1e512d1" providerId="ADAL" clId="{63C5B4C7-82D5-4267-AF72-CC2D6ED4D7DE}" dt="2026-03-15T10:30:34.713" v="223"/>
          <ac:spMkLst>
            <pc:docMk/>
            <pc:sldMk cId="2016842333" sldId="263"/>
            <ac:spMk id="3" creationId="{B28E32F0-CB9C-8DC5-D368-28925C4067A7}"/>
          </ac:spMkLst>
        </pc:spChg>
        <pc:spChg chg="add mod">
          <ac:chgData name="Blanka Järsjö" userId="39bfe896-4de6-4883-ac6c-085cc1e512d1" providerId="ADAL" clId="{63C5B4C7-82D5-4267-AF72-CC2D6ED4D7DE}" dt="2026-03-15T10:30:38.359" v="224" actId="20577"/>
          <ac:spMkLst>
            <pc:docMk/>
            <pc:sldMk cId="2016842333" sldId="263"/>
            <ac:spMk id="4" creationId="{0CDEC51F-654F-D22C-C313-41E796CAE024}"/>
          </ac:spMkLst>
        </pc:spChg>
        <pc:grpChg chg="add mod">
          <ac:chgData name="Blanka Järsjö" userId="39bfe896-4de6-4883-ac6c-085cc1e512d1" providerId="ADAL" clId="{63C5B4C7-82D5-4267-AF72-CC2D6ED4D7DE}" dt="2026-03-15T10:30:34.713" v="223"/>
          <ac:grpSpMkLst>
            <pc:docMk/>
            <pc:sldMk cId="2016842333" sldId="263"/>
            <ac:grpSpMk id="2" creationId="{D4D57F1A-D575-1B84-9469-AE96398E5226}"/>
          </ac:grpSpMkLst>
        </pc:grpChg>
      </pc:sldChg>
      <pc:sldChg chg="addSp delSp modSp new mod">
        <pc:chgData name="Blanka Järsjö" userId="39bfe896-4de6-4883-ac6c-085cc1e512d1" providerId="ADAL" clId="{63C5B4C7-82D5-4267-AF72-CC2D6ED4D7DE}" dt="2026-03-15T12:56:29.575" v="465" actId="14100"/>
        <pc:sldMkLst>
          <pc:docMk/>
          <pc:sldMk cId="1977921586" sldId="264"/>
        </pc:sldMkLst>
        <pc:spChg chg="add mod">
          <ac:chgData name="Blanka Järsjö" userId="39bfe896-4de6-4883-ac6c-085cc1e512d1" providerId="ADAL" clId="{63C5B4C7-82D5-4267-AF72-CC2D6ED4D7DE}" dt="2026-03-15T10:32:58.452" v="241" actId="20577"/>
          <ac:spMkLst>
            <pc:docMk/>
            <pc:sldMk cId="1977921586" sldId="264"/>
            <ac:spMk id="4" creationId="{8A9C9FB7-1948-800D-EED9-3A84A80648A9}"/>
          </ac:spMkLst>
        </pc:spChg>
        <pc:picChg chg="add mod">
          <ac:chgData name="Blanka Järsjö" userId="39bfe896-4de6-4883-ac6c-085cc1e512d1" providerId="ADAL" clId="{63C5B4C7-82D5-4267-AF72-CC2D6ED4D7DE}" dt="2026-03-15T12:56:29.575" v="465" actId="14100"/>
          <ac:picMkLst>
            <pc:docMk/>
            <pc:sldMk cId="1977921586" sldId="264"/>
            <ac:picMk id="3" creationId="{9E4C4737-8831-29C6-F2BA-604F3D614AAF}"/>
          </ac:picMkLst>
        </pc:picChg>
        <pc:picChg chg="add del mod">
          <ac:chgData name="Blanka Järsjö" userId="39bfe896-4de6-4883-ac6c-085cc1e512d1" providerId="ADAL" clId="{63C5B4C7-82D5-4267-AF72-CC2D6ED4D7DE}" dt="2026-03-15T10:33:29.277" v="245" actId="22"/>
          <ac:picMkLst>
            <pc:docMk/>
            <pc:sldMk cId="1977921586" sldId="264"/>
            <ac:picMk id="6" creationId="{A3FFC7BE-CA55-7B79-0B40-F48E349C94DD}"/>
          </ac:picMkLst>
        </pc:picChg>
      </pc:sldChg>
      <pc:sldChg chg="addSp delSp modSp new mod">
        <pc:chgData name="Blanka Järsjö" userId="39bfe896-4de6-4883-ac6c-085cc1e512d1" providerId="ADAL" clId="{63C5B4C7-82D5-4267-AF72-CC2D6ED4D7DE}" dt="2026-03-15T12:57:08.595" v="469" actId="14100"/>
        <pc:sldMkLst>
          <pc:docMk/>
          <pc:sldMk cId="2286653984" sldId="265"/>
        </pc:sldMkLst>
        <pc:picChg chg="add del mod">
          <ac:chgData name="Blanka Järsjö" userId="39bfe896-4de6-4883-ac6c-085cc1e512d1" providerId="ADAL" clId="{63C5B4C7-82D5-4267-AF72-CC2D6ED4D7DE}" dt="2026-03-15T10:37:23.545" v="261" actId="478"/>
          <ac:picMkLst>
            <pc:docMk/>
            <pc:sldMk cId="2286653984" sldId="265"/>
            <ac:picMk id="3" creationId="{C2E79488-3459-F482-6B61-1CF91D634A30}"/>
          </ac:picMkLst>
        </pc:picChg>
        <pc:picChg chg="add del mod">
          <ac:chgData name="Blanka Järsjö" userId="39bfe896-4de6-4883-ac6c-085cc1e512d1" providerId="ADAL" clId="{63C5B4C7-82D5-4267-AF72-CC2D6ED4D7DE}" dt="2026-03-15T10:38:46.851" v="268" actId="22"/>
          <ac:picMkLst>
            <pc:docMk/>
            <pc:sldMk cId="2286653984" sldId="265"/>
            <ac:picMk id="5" creationId="{81B2291B-5491-67BA-7970-E1D727B9D3B4}"/>
          </ac:picMkLst>
        </pc:picChg>
        <pc:picChg chg="add mod">
          <ac:chgData name="Blanka Järsjö" userId="39bfe896-4de6-4883-ac6c-085cc1e512d1" providerId="ADAL" clId="{63C5B4C7-82D5-4267-AF72-CC2D6ED4D7DE}" dt="2026-03-15T12:57:08.595" v="469" actId="14100"/>
          <ac:picMkLst>
            <pc:docMk/>
            <pc:sldMk cId="2286653984" sldId="265"/>
            <ac:picMk id="7" creationId="{6A522FD7-E23F-5F2C-676E-40501CDD34DF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0:41:25.038" v="281" actId="962"/>
        <pc:sldMkLst>
          <pc:docMk/>
          <pc:sldMk cId="334648653" sldId="266"/>
        </pc:sldMkLst>
        <pc:picChg chg="add mod">
          <ac:chgData name="Blanka Järsjö" userId="39bfe896-4de6-4883-ac6c-085cc1e512d1" providerId="ADAL" clId="{63C5B4C7-82D5-4267-AF72-CC2D6ED4D7DE}" dt="2026-03-15T10:41:25.038" v="281" actId="962"/>
          <ac:picMkLst>
            <pc:docMk/>
            <pc:sldMk cId="334648653" sldId="266"/>
            <ac:picMk id="3" creationId="{BBB0E831-0C9C-AD2A-88B9-CA68E30994DB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2:57:31.522" v="471" actId="14100"/>
        <pc:sldMkLst>
          <pc:docMk/>
          <pc:sldMk cId="551521403" sldId="267"/>
        </pc:sldMkLst>
        <pc:spChg chg="add mod">
          <ac:chgData name="Blanka Järsjö" userId="39bfe896-4de6-4883-ac6c-085cc1e512d1" providerId="ADAL" clId="{63C5B4C7-82D5-4267-AF72-CC2D6ED4D7DE}" dt="2026-03-15T10:44:10.368" v="306" actId="20577"/>
          <ac:spMkLst>
            <pc:docMk/>
            <pc:sldMk cId="551521403" sldId="267"/>
            <ac:spMk id="4" creationId="{8232164C-3E44-78F0-68CF-D80680455930}"/>
          </ac:spMkLst>
        </pc:spChg>
        <pc:picChg chg="add mod">
          <ac:chgData name="Blanka Järsjö" userId="39bfe896-4de6-4883-ac6c-085cc1e512d1" providerId="ADAL" clId="{63C5B4C7-82D5-4267-AF72-CC2D6ED4D7DE}" dt="2026-03-15T12:57:31.522" v="471" actId="14100"/>
          <ac:picMkLst>
            <pc:docMk/>
            <pc:sldMk cId="551521403" sldId="267"/>
            <ac:picMk id="3" creationId="{CBFCD17E-66AC-0B7A-B4CA-A6608AA7883E}"/>
          </ac:picMkLst>
        </pc:picChg>
      </pc:sldChg>
      <pc:sldChg chg="addSp delSp modSp add mod">
        <pc:chgData name="Blanka Järsjö" userId="39bfe896-4de6-4883-ac6c-085cc1e512d1" providerId="ADAL" clId="{63C5B4C7-82D5-4267-AF72-CC2D6ED4D7DE}" dt="2026-03-15T12:57:46.163" v="473" actId="14100"/>
        <pc:sldMkLst>
          <pc:docMk/>
          <pc:sldMk cId="2355006667" sldId="268"/>
        </pc:sldMkLst>
        <pc:picChg chg="add del mod">
          <ac:chgData name="Blanka Järsjö" userId="39bfe896-4de6-4883-ac6c-085cc1e512d1" providerId="ADAL" clId="{63C5B4C7-82D5-4267-AF72-CC2D6ED4D7DE}" dt="2026-03-15T10:48:05.402" v="324" actId="478"/>
          <ac:picMkLst>
            <pc:docMk/>
            <pc:sldMk cId="2355006667" sldId="268"/>
            <ac:picMk id="3" creationId="{F8DA99B6-36CC-BD97-39F6-22234457A863}"/>
          </ac:picMkLst>
        </pc:picChg>
        <pc:picChg chg="add mod">
          <ac:chgData name="Blanka Järsjö" userId="39bfe896-4de6-4883-ac6c-085cc1e512d1" providerId="ADAL" clId="{63C5B4C7-82D5-4267-AF72-CC2D6ED4D7DE}" dt="2026-03-15T10:48:37.112" v="331" actId="931"/>
          <ac:picMkLst>
            <pc:docMk/>
            <pc:sldMk cId="2355006667" sldId="268"/>
            <ac:picMk id="5" creationId="{6C92CE1A-321F-8945-553D-E3975C61167F}"/>
          </ac:picMkLst>
        </pc:picChg>
        <pc:picChg chg="add del mod">
          <ac:chgData name="Blanka Järsjö" userId="39bfe896-4de6-4883-ac6c-085cc1e512d1" providerId="ADAL" clId="{63C5B4C7-82D5-4267-AF72-CC2D6ED4D7DE}" dt="2026-03-15T10:48:43.892" v="335" actId="478"/>
          <ac:picMkLst>
            <pc:docMk/>
            <pc:sldMk cId="2355006667" sldId="268"/>
            <ac:picMk id="7" creationId="{63DE4A15-E35C-3ECB-30AF-F49DB1768268}"/>
          </ac:picMkLst>
        </pc:picChg>
        <pc:picChg chg="add mod">
          <ac:chgData name="Blanka Järsjö" userId="39bfe896-4de6-4883-ac6c-085cc1e512d1" providerId="ADAL" clId="{63C5B4C7-82D5-4267-AF72-CC2D6ED4D7DE}" dt="2026-03-15T12:57:46.163" v="473" actId="14100"/>
          <ac:picMkLst>
            <pc:docMk/>
            <pc:sldMk cId="2355006667" sldId="268"/>
            <ac:picMk id="9" creationId="{0409F1CF-B0AA-E193-9162-2CCE777AA661}"/>
          </ac:picMkLst>
        </pc:picChg>
      </pc:sldChg>
      <pc:sldChg chg="modSp add mod ord">
        <pc:chgData name="Blanka Järsjö" userId="39bfe896-4de6-4883-ac6c-085cc1e512d1" providerId="ADAL" clId="{63C5B4C7-82D5-4267-AF72-CC2D6ED4D7DE}" dt="2026-03-15T10:42:08.523" v="287" actId="20577"/>
        <pc:sldMkLst>
          <pc:docMk/>
          <pc:sldMk cId="1636464656" sldId="269"/>
        </pc:sldMkLst>
        <pc:spChg chg="mod">
          <ac:chgData name="Blanka Järsjö" userId="39bfe896-4de6-4883-ac6c-085cc1e512d1" providerId="ADAL" clId="{63C5B4C7-82D5-4267-AF72-CC2D6ED4D7DE}" dt="2026-03-15T10:42:08.523" v="287" actId="20577"/>
          <ac:spMkLst>
            <pc:docMk/>
            <pc:sldMk cId="1636464656" sldId="269"/>
            <ac:spMk id="4" creationId="{A2714FC6-398B-6CE7-97E1-5935EF34EC4C}"/>
          </ac:spMkLst>
        </pc:spChg>
      </pc:sldChg>
      <pc:sldChg chg="addSp delSp modSp new mod">
        <pc:chgData name="Blanka Järsjö" userId="39bfe896-4de6-4883-ac6c-085cc1e512d1" providerId="ADAL" clId="{63C5B4C7-82D5-4267-AF72-CC2D6ED4D7DE}" dt="2026-03-15T12:56:51.308" v="467" actId="14100"/>
        <pc:sldMkLst>
          <pc:docMk/>
          <pc:sldMk cId="2496832921" sldId="270"/>
        </pc:sldMkLst>
        <pc:picChg chg="add del mod">
          <ac:chgData name="Blanka Järsjö" userId="39bfe896-4de6-4883-ac6c-085cc1e512d1" providerId="ADAL" clId="{63C5B4C7-82D5-4267-AF72-CC2D6ED4D7DE}" dt="2026-03-15T10:46:12.202" v="311" actId="478"/>
          <ac:picMkLst>
            <pc:docMk/>
            <pc:sldMk cId="2496832921" sldId="270"/>
            <ac:picMk id="3" creationId="{3E29FA5A-14E7-57B7-DC6F-8E77EB5838FC}"/>
          </ac:picMkLst>
        </pc:picChg>
        <pc:picChg chg="add del mod">
          <ac:chgData name="Blanka Järsjö" userId="39bfe896-4de6-4883-ac6c-085cc1e512d1" providerId="ADAL" clId="{63C5B4C7-82D5-4267-AF72-CC2D6ED4D7DE}" dt="2026-03-15T10:46:24.413" v="315" actId="21"/>
          <ac:picMkLst>
            <pc:docMk/>
            <pc:sldMk cId="2496832921" sldId="270"/>
            <ac:picMk id="5" creationId="{211D0B03-464E-47B7-598A-8D9CC6420B74}"/>
          </ac:picMkLst>
        </pc:picChg>
        <pc:picChg chg="add mod">
          <ac:chgData name="Blanka Järsjö" userId="39bfe896-4de6-4883-ac6c-085cc1e512d1" providerId="ADAL" clId="{63C5B4C7-82D5-4267-AF72-CC2D6ED4D7DE}" dt="2026-03-15T12:56:51.308" v="467" actId="14100"/>
          <ac:picMkLst>
            <pc:docMk/>
            <pc:sldMk cId="2496832921" sldId="270"/>
            <ac:picMk id="7" creationId="{490AD459-49DF-A2E9-0889-E8D29BF2B21B}"/>
          </ac:picMkLst>
        </pc:picChg>
      </pc:sldChg>
      <pc:sldChg chg="addSp delSp modSp new mod">
        <pc:chgData name="Blanka Järsjö" userId="39bfe896-4de6-4883-ac6c-085cc1e512d1" providerId="ADAL" clId="{63C5B4C7-82D5-4267-AF72-CC2D6ED4D7DE}" dt="2026-03-15T12:58:05.277" v="475" actId="14100"/>
        <pc:sldMkLst>
          <pc:docMk/>
          <pc:sldMk cId="3743553009" sldId="271"/>
        </pc:sldMkLst>
        <pc:picChg chg="add del mod modCrop">
          <ac:chgData name="Blanka Järsjö" userId="39bfe896-4de6-4883-ac6c-085cc1e512d1" providerId="ADAL" clId="{63C5B4C7-82D5-4267-AF72-CC2D6ED4D7DE}" dt="2026-03-15T10:50:08.027" v="347" actId="21"/>
          <ac:picMkLst>
            <pc:docMk/>
            <pc:sldMk cId="3743553009" sldId="271"/>
            <ac:picMk id="3" creationId="{A90C4490-B476-E218-589D-46BB4E837EF2}"/>
          </ac:picMkLst>
        </pc:picChg>
        <pc:picChg chg="add del mod">
          <ac:chgData name="Blanka Järsjö" userId="39bfe896-4de6-4883-ac6c-085cc1e512d1" providerId="ADAL" clId="{63C5B4C7-82D5-4267-AF72-CC2D6ED4D7DE}" dt="2026-03-15T10:53:25.674" v="359" actId="478"/>
          <ac:picMkLst>
            <pc:docMk/>
            <pc:sldMk cId="3743553009" sldId="271"/>
            <ac:picMk id="5" creationId="{0C9C472F-AB0F-3B66-D040-14F72E4E79D6}"/>
          </ac:picMkLst>
        </pc:picChg>
        <pc:picChg chg="add mod">
          <ac:chgData name="Blanka Järsjö" userId="39bfe896-4de6-4883-ac6c-085cc1e512d1" providerId="ADAL" clId="{63C5B4C7-82D5-4267-AF72-CC2D6ED4D7DE}" dt="2026-03-15T12:58:05.277" v="475" actId="14100"/>
          <ac:picMkLst>
            <pc:docMk/>
            <pc:sldMk cId="3743553009" sldId="271"/>
            <ac:picMk id="7" creationId="{36D2BB93-C4AC-82AB-1CD2-6F1262C95DE1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2:58:19.257" v="477" actId="14100"/>
        <pc:sldMkLst>
          <pc:docMk/>
          <pc:sldMk cId="1115973653" sldId="272"/>
        </pc:sldMkLst>
        <pc:picChg chg="add mod">
          <ac:chgData name="Blanka Järsjö" userId="39bfe896-4de6-4883-ac6c-085cc1e512d1" providerId="ADAL" clId="{63C5B4C7-82D5-4267-AF72-CC2D6ED4D7DE}" dt="2026-03-15T12:58:19.257" v="477" actId="14100"/>
          <ac:picMkLst>
            <pc:docMk/>
            <pc:sldMk cId="1115973653" sldId="272"/>
            <ac:picMk id="3" creationId="{2483BF6B-E083-8002-F828-8A056948BD1F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2:58:32.582" v="479" actId="14100"/>
        <pc:sldMkLst>
          <pc:docMk/>
          <pc:sldMk cId="1352545690" sldId="273"/>
        </pc:sldMkLst>
        <pc:picChg chg="add mod">
          <ac:chgData name="Blanka Järsjö" userId="39bfe896-4de6-4883-ac6c-085cc1e512d1" providerId="ADAL" clId="{63C5B4C7-82D5-4267-AF72-CC2D6ED4D7DE}" dt="2026-03-15T12:58:32.582" v="479" actId="14100"/>
          <ac:picMkLst>
            <pc:docMk/>
            <pc:sldMk cId="1352545690" sldId="273"/>
            <ac:picMk id="3" creationId="{F155F348-E2E3-E42A-369C-992927B0D8BF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2:58:48.865" v="481" actId="14100"/>
        <pc:sldMkLst>
          <pc:docMk/>
          <pc:sldMk cId="3601644065" sldId="274"/>
        </pc:sldMkLst>
        <pc:spChg chg="add mod">
          <ac:chgData name="Blanka Järsjö" userId="39bfe896-4de6-4883-ac6c-085cc1e512d1" providerId="ADAL" clId="{63C5B4C7-82D5-4267-AF72-CC2D6ED4D7DE}" dt="2026-03-15T12:26:55.707" v="452" actId="20577"/>
          <ac:spMkLst>
            <pc:docMk/>
            <pc:sldMk cId="3601644065" sldId="274"/>
            <ac:spMk id="4" creationId="{E5ECD0DB-B46E-00B8-0034-3883679050E8}"/>
          </ac:spMkLst>
        </pc:spChg>
        <pc:picChg chg="add mod">
          <ac:chgData name="Blanka Järsjö" userId="39bfe896-4de6-4883-ac6c-085cc1e512d1" providerId="ADAL" clId="{63C5B4C7-82D5-4267-AF72-CC2D6ED4D7DE}" dt="2026-03-15T12:58:48.865" v="481" actId="14100"/>
          <ac:picMkLst>
            <pc:docMk/>
            <pc:sldMk cId="3601644065" sldId="274"/>
            <ac:picMk id="3" creationId="{A12EDD75-D5DF-D24E-A0C8-19F8AA59D611}"/>
          </ac:picMkLst>
        </pc:picChg>
      </pc:sldChg>
      <pc:sldChg chg="addSp delSp modSp new mod">
        <pc:chgData name="Blanka Järsjö" userId="39bfe896-4de6-4883-ac6c-085cc1e512d1" providerId="ADAL" clId="{63C5B4C7-82D5-4267-AF72-CC2D6ED4D7DE}" dt="2026-03-15T12:59:02.690" v="483" actId="14100"/>
        <pc:sldMkLst>
          <pc:docMk/>
          <pc:sldMk cId="1517310242" sldId="275"/>
        </pc:sldMkLst>
        <pc:picChg chg="add del mod">
          <ac:chgData name="Blanka Järsjö" userId="39bfe896-4de6-4883-ac6c-085cc1e512d1" providerId="ADAL" clId="{63C5B4C7-82D5-4267-AF72-CC2D6ED4D7DE}" dt="2026-03-15T11:49:19.736" v="445" actId="478"/>
          <ac:picMkLst>
            <pc:docMk/>
            <pc:sldMk cId="1517310242" sldId="275"/>
            <ac:picMk id="3" creationId="{33099D67-E434-61A6-04FD-774E72DD91BD}"/>
          </ac:picMkLst>
        </pc:picChg>
        <pc:picChg chg="add mod">
          <ac:chgData name="Blanka Järsjö" userId="39bfe896-4de6-4883-ac6c-085cc1e512d1" providerId="ADAL" clId="{63C5B4C7-82D5-4267-AF72-CC2D6ED4D7DE}" dt="2026-03-15T12:59:02.690" v="483" actId="14100"/>
          <ac:picMkLst>
            <pc:docMk/>
            <pc:sldMk cId="1517310242" sldId="275"/>
            <ac:picMk id="5" creationId="{79CAF454-02B5-08B9-0A76-7FA42FBB3B38}"/>
          </ac:picMkLst>
        </pc:picChg>
      </pc:sldChg>
      <pc:sldChg chg="addSp modSp new mod">
        <pc:chgData name="Blanka Järsjö" userId="39bfe896-4de6-4883-ac6c-085cc1e512d1" providerId="ADAL" clId="{63C5B4C7-82D5-4267-AF72-CC2D6ED4D7DE}" dt="2026-03-15T13:14:03.320" v="488" actId="14100"/>
        <pc:sldMkLst>
          <pc:docMk/>
          <pc:sldMk cId="1305632066" sldId="276"/>
        </pc:sldMkLst>
        <pc:picChg chg="add mod">
          <ac:chgData name="Blanka Järsjö" userId="39bfe896-4de6-4883-ac6c-085cc1e512d1" providerId="ADAL" clId="{63C5B4C7-82D5-4267-AF72-CC2D6ED4D7DE}" dt="2026-03-15T13:14:03.320" v="488" actId="14100"/>
          <ac:picMkLst>
            <pc:docMk/>
            <pc:sldMk cId="1305632066" sldId="276"/>
            <ac:picMk id="3" creationId="{4084635E-1504-2A53-B64B-D903A0E16B0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1C573-AD75-4326-8718-CF7A6DD0041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18683040-6D8E-436D-B496-D7A173F2A4D1}">
      <dgm:prSet phldrT="[Text]" phldr="0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sv-SE" dirty="0">
              <a:solidFill>
                <a:schemeClr val="tx1"/>
              </a:solidFill>
            </a:rPr>
            <a:t>2023</a:t>
          </a:r>
        </a:p>
      </dgm:t>
    </dgm:pt>
    <dgm:pt modelId="{EB91D89E-0266-46E1-8F12-1C27583748E9}" type="parTrans" cxnId="{056274FE-BE80-4C5C-81AF-22283017C4B7}">
      <dgm:prSet/>
      <dgm:spPr/>
      <dgm:t>
        <a:bodyPr/>
        <a:lstStyle/>
        <a:p>
          <a:endParaRPr lang="sv-SE"/>
        </a:p>
      </dgm:t>
    </dgm:pt>
    <dgm:pt modelId="{FB672D64-46D0-4B85-9094-330EAB84EA78}" type="sibTrans" cxnId="{056274FE-BE80-4C5C-81AF-22283017C4B7}">
      <dgm:prSet/>
      <dgm:spPr/>
      <dgm:t>
        <a:bodyPr/>
        <a:lstStyle/>
        <a:p>
          <a:endParaRPr lang="sv-SE"/>
        </a:p>
      </dgm:t>
    </dgm:pt>
    <dgm:pt modelId="{747169E8-EFBB-41E0-8065-F65A565DEBA1}" type="pres">
      <dgm:prSet presAssocID="{A361C573-AD75-4326-8718-CF7A6DD0041C}" presName="Name0" presStyleCnt="0">
        <dgm:presLayoutVars>
          <dgm:dir/>
          <dgm:animLvl val="lvl"/>
          <dgm:resizeHandles val="exact"/>
        </dgm:presLayoutVars>
      </dgm:prSet>
      <dgm:spPr/>
    </dgm:pt>
    <dgm:pt modelId="{E56C5C24-51A1-421C-9789-F5A2312D4F2C}" type="pres">
      <dgm:prSet presAssocID="{18683040-6D8E-436D-B496-D7A173F2A4D1}" presName="parTxOnly" presStyleLbl="node1" presStyleIdx="0" presStyleCnt="1" custLinFactX="-75363" custLinFactY="-47743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C4F4DA19-A6E3-4B1D-9143-26A7EB78FC3A}" type="presOf" srcId="{A361C573-AD75-4326-8718-CF7A6DD0041C}" destId="{747169E8-EFBB-41E0-8065-F65A565DEBA1}" srcOrd="0" destOrd="0" presId="urn:microsoft.com/office/officeart/2005/8/layout/chevron1"/>
    <dgm:cxn modelId="{37810C83-271D-4750-BC48-92EE4E1E440C}" type="presOf" srcId="{18683040-6D8E-436D-B496-D7A173F2A4D1}" destId="{E56C5C24-51A1-421C-9789-F5A2312D4F2C}" srcOrd="0" destOrd="0" presId="urn:microsoft.com/office/officeart/2005/8/layout/chevron1"/>
    <dgm:cxn modelId="{056274FE-BE80-4C5C-81AF-22283017C4B7}" srcId="{A361C573-AD75-4326-8718-CF7A6DD0041C}" destId="{18683040-6D8E-436D-B496-D7A173F2A4D1}" srcOrd="0" destOrd="0" parTransId="{EB91D89E-0266-46E1-8F12-1C27583748E9}" sibTransId="{FB672D64-46D0-4B85-9094-330EAB84EA78}"/>
    <dgm:cxn modelId="{8F2FAC8F-2750-4344-B7AE-A0FBF37D6818}" type="presParOf" srcId="{747169E8-EFBB-41E0-8065-F65A565DEBA1}" destId="{E56C5C24-51A1-421C-9789-F5A2312D4F2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C5C24-51A1-421C-9789-F5A2312D4F2C}">
      <dsp:nvSpPr>
        <dsp:cNvPr id="0" name=""/>
        <dsp:cNvSpPr/>
      </dsp:nvSpPr>
      <dsp:spPr>
        <a:xfrm>
          <a:off x="0" y="0"/>
          <a:ext cx="9023350" cy="3609340"/>
        </a:xfrm>
        <a:prstGeom prst="chevron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6500" kern="1200" dirty="0">
              <a:solidFill>
                <a:schemeClr val="tx1"/>
              </a:solidFill>
            </a:rPr>
            <a:t>2023</a:t>
          </a:r>
        </a:p>
      </dsp:txBody>
      <dsp:txXfrm>
        <a:off x="1804670" y="0"/>
        <a:ext cx="5414010" cy="3609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616ED-2F4D-4BEB-BFF9-D4EE4BE64429}" type="datetimeFigureOut">
              <a:rPr lang="sv-SE" smtClean="0"/>
              <a:t>2026-03-15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9B789-09EF-4AFB-ABF6-9B6A8AD520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704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B789-09EF-4AFB-ABF6-9B6A8AD520D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79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4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4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3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1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5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5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gräs, grav, kyrkogård&#10;&#10;AI-genererat innehåll kan vara felaktigt.">
            <a:extLst>
              <a:ext uri="{FF2B5EF4-FFF2-40B4-BE49-F238E27FC236}">
                <a16:creationId xmlns:a16="http://schemas.microsoft.com/office/drawing/2014/main" id="{19F882AE-41DE-E3FE-A5DD-B74D8B053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843847"/>
            <a:ext cx="3740727" cy="517030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487B005-85E2-C7C8-526A-95AEBA5EF5FC}"/>
              </a:ext>
            </a:extLst>
          </p:cNvPr>
          <p:cNvSpPr txBox="1"/>
          <p:nvPr/>
        </p:nvSpPr>
        <p:spPr>
          <a:xfrm>
            <a:off x="5387546" y="1588529"/>
            <a:ext cx="58571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6000" dirty="0">
                <a:latin typeface="+mj-lt"/>
              </a:rPr>
              <a:t>Att arbeta med vanvårdsärenden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3306C56-0136-FAAD-C7BC-25F39103A4A0}"/>
              </a:ext>
            </a:extLst>
          </p:cNvPr>
          <p:cNvSpPr txBox="1"/>
          <p:nvPr/>
        </p:nvSpPr>
        <p:spPr>
          <a:xfrm>
            <a:off x="5387546" y="3664464"/>
            <a:ext cx="6098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dirty="0">
                <a:latin typeface="+mj-lt"/>
              </a:rPr>
              <a:t>– Bara problem eller ordning och reda</a:t>
            </a:r>
          </a:p>
        </p:txBody>
      </p:sp>
    </p:spTree>
    <p:extLst>
      <p:ext uri="{BB962C8B-B14F-4D97-AF65-F5344CB8AC3E}">
        <p14:creationId xmlns:p14="http://schemas.microsoft.com/office/powerpoint/2010/main" val="967561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skärmbild, Teckensnitt, dokument&#10;&#10;AI-genererat innehåll kan vara felaktigt.">
            <a:extLst>
              <a:ext uri="{FF2B5EF4-FFF2-40B4-BE49-F238E27FC236}">
                <a16:creationId xmlns:a16="http://schemas.microsoft.com/office/drawing/2014/main" id="{6A522FD7-E23F-5F2C-676E-40501CDD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27" y="0"/>
            <a:ext cx="66483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handskrift, skärmbild&#10;&#10;AI-genererat innehåll kan vara felaktigt.">
            <a:extLst>
              <a:ext uri="{FF2B5EF4-FFF2-40B4-BE49-F238E27FC236}">
                <a16:creationId xmlns:a16="http://schemas.microsoft.com/office/drawing/2014/main" id="{BBB0E831-0C9C-AD2A-88B9-CA68E309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1609725"/>
            <a:ext cx="73818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0E73F5-0B97-5C72-18B0-FE11BE821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53524DF8-2CFF-130F-5A81-F25D372D3B1D}"/>
              </a:ext>
            </a:extLst>
          </p:cNvPr>
          <p:cNvGrpSpPr/>
          <p:nvPr/>
        </p:nvGrpSpPr>
        <p:grpSpPr>
          <a:xfrm>
            <a:off x="1584325" y="1624330"/>
            <a:ext cx="9023350" cy="3609340"/>
            <a:chOff x="0" y="0"/>
            <a:chExt cx="9023350" cy="3609340"/>
          </a:xfrm>
        </p:grpSpPr>
        <p:sp>
          <p:nvSpPr>
            <p:cNvPr id="3" name="Pil: sparr 2">
              <a:extLst>
                <a:ext uri="{FF2B5EF4-FFF2-40B4-BE49-F238E27FC236}">
                  <a16:creationId xmlns:a16="http://schemas.microsoft.com/office/drawing/2014/main" id="{980C547B-2FEB-F44F-2693-68F1CB208BA6}"/>
                </a:ext>
              </a:extLst>
            </p:cNvPr>
            <p:cNvSpPr/>
            <p:nvPr/>
          </p:nvSpPr>
          <p:spPr>
            <a:xfrm>
              <a:off x="0" y="0"/>
              <a:ext cx="9023350" cy="3609340"/>
            </a:xfrm>
            <a:prstGeom prst="chevron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" name="Pil: sparr 4">
              <a:extLst>
                <a:ext uri="{FF2B5EF4-FFF2-40B4-BE49-F238E27FC236}">
                  <a16:creationId xmlns:a16="http://schemas.microsoft.com/office/drawing/2014/main" id="{A2714FC6-398B-6CE7-97E1-5935EF34EC4C}"/>
                </a:ext>
              </a:extLst>
            </p:cNvPr>
            <p:cNvSpPr txBox="1"/>
            <p:nvPr/>
          </p:nvSpPr>
          <p:spPr>
            <a:xfrm>
              <a:off x="1804670" y="0"/>
              <a:ext cx="5414010" cy="3609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033" tIns="86678" rIns="86678" bIns="86678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6500" kern="1200" dirty="0">
                  <a:solidFill>
                    <a:schemeClr val="tx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46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skärmbild, papper&#10;&#10;AI-genererat innehåll kan vara felaktigt.">
            <a:extLst>
              <a:ext uri="{FF2B5EF4-FFF2-40B4-BE49-F238E27FC236}">
                <a16:creationId xmlns:a16="http://schemas.microsoft.com/office/drawing/2014/main" id="{CBFCD17E-66AC-0B7A-B4CA-A6608AA7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49" y="93578"/>
            <a:ext cx="7236091" cy="676442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232164C-3E44-78F0-68CF-D80680455930}"/>
              </a:ext>
            </a:extLst>
          </p:cNvPr>
          <p:cNvSpPr txBox="1"/>
          <p:nvPr/>
        </p:nvSpPr>
        <p:spPr>
          <a:xfrm>
            <a:off x="886899" y="1210033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2025-07-14</a:t>
            </a:r>
          </a:p>
        </p:txBody>
      </p:sp>
    </p:spTree>
    <p:extLst>
      <p:ext uri="{BB962C8B-B14F-4D97-AF65-F5344CB8AC3E}">
        <p14:creationId xmlns:p14="http://schemas.microsoft.com/office/powerpoint/2010/main" val="55152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A5B4E1-AC63-EFD3-BE8F-8C73A262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grav, utomhus, kyrkogård, gravsten&#10;&#10;AI-genererat innehåll kan vara felaktigt.">
            <a:extLst>
              <a:ext uri="{FF2B5EF4-FFF2-40B4-BE49-F238E27FC236}">
                <a16:creationId xmlns:a16="http://schemas.microsoft.com/office/drawing/2014/main" id="{0409F1CF-B0AA-E193-9162-2CCE777AA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40" y="1"/>
            <a:ext cx="6101665" cy="690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36D2BB93-C4AC-82AB-1CD2-6F1262C95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91440"/>
            <a:ext cx="6085112" cy="67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5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2483BF6B-E083-8002-F828-8A056948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83" y="121920"/>
            <a:ext cx="7401851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73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brev, Teckensnitt, skärmbild&#10;&#10;AI-genererat innehåll kan vara felaktigt.">
            <a:extLst>
              <a:ext uri="{FF2B5EF4-FFF2-40B4-BE49-F238E27FC236}">
                <a16:creationId xmlns:a16="http://schemas.microsoft.com/office/drawing/2014/main" id="{F155F348-E2E3-E42A-369C-992927B0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40" y="95471"/>
            <a:ext cx="4571999" cy="67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skärmbild, brev&#10;&#10;AI-genererat innehåll kan vara felaktigt.">
            <a:extLst>
              <a:ext uri="{FF2B5EF4-FFF2-40B4-BE49-F238E27FC236}">
                <a16:creationId xmlns:a16="http://schemas.microsoft.com/office/drawing/2014/main" id="{A12EDD75-D5DF-D24E-A0C8-19F8AA59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-112572"/>
            <a:ext cx="4551680" cy="695975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5ECD0DB-B46E-00B8-0034-3883679050E8}"/>
              </a:ext>
            </a:extLst>
          </p:cNvPr>
          <p:cNvSpPr txBox="1"/>
          <p:nvPr/>
        </p:nvSpPr>
        <p:spPr>
          <a:xfrm>
            <a:off x="8559609" y="5122015"/>
            <a:ext cx="319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Överklagan ska inkomma senast 2025-12-03</a:t>
            </a:r>
          </a:p>
        </p:txBody>
      </p:sp>
    </p:spTree>
    <p:extLst>
      <p:ext uri="{BB962C8B-B14F-4D97-AF65-F5344CB8AC3E}">
        <p14:creationId xmlns:p14="http://schemas.microsoft.com/office/powerpoint/2010/main" val="360164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Teckensnitt, dokument&#10;&#10;AI-genererat innehåll kan vara felaktigt.">
            <a:extLst>
              <a:ext uri="{FF2B5EF4-FFF2-40B4-BE49-F238E27FC236}">
                <a16:creationId xmlns:a16="http://schemas.microsoft.com/office/drawing/2014/main" id="{79CAF454-02B5-08B9-0A76-7FA42FBB3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94" y="71120"/>
            <a:ext cx="7276653" cy="67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gräs, moln, träd&#10;&#10;AI-genererat innehåll kan vara felaktigt.">
            <a:extLst>
              <a:ext uri="{FF2B5EF4-FFF2-40B4-BE49-F238E27FC236}">
                <a16:creationId xmlns:a16="http://schemas.microsoft.com/office/drawing/2014/main" id="{8DA4A427-B1FE-F777-0AA7-785FB03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7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v, gravsten, kyrkogård, byggnad&#10;&#10;AI-genererat innehåll kan vara felaktigt.">
            <a:extLst>
              <a:ext uri="{FF2B5EF4-FFF2-40B4-BE49-F238E27FC236}">
                <a16:creationId xmlns:a16="http://schemas.microsoft.com/office/drawing/2014/main" id="{4084635E-1504-2A53-B64B-D903A0E16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25" y="-40977"/>
            <a:ext cx="5932448" cy="73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602A501-0D9D-58FE-3F0B-9919295EB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927704"/>
              </p:ext>
            </p:extLst>
          </p:nvPr>
        </p:nvGraphicFramePr>
        <p:xfrm>
          <a:off x="1930400" y="1593851"/>
          <a:ext cx="9023350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57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av, växt, kyrkogård&#10;&#10;AI-genererat innehåll kan vara felaktigt.">
            <a:extLst>
              <a:ext uri="{FF2B5EF4-FFF2-40B4-BE49-F238E27FC236}">
                <a16:creationId xmlns:a16="http://schemas.microsoft.com/office/drawing/2014/main" id="{EBF2563C-3906-88B0-18FE-B77928780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11569" r="1328" b="11667"/>
          <a:stretch>
            <a:fillRect/>
          </a:stretch>
        </p:blipFill>
        <p:spPr>
          <a:xfrm>
            <a:off x="2832847" y="68601"/>
            <a:ext cx="6463553" cy="67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8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dokument, brev&#10;&#10;AI-genererat innehåll kan vara felaktigt.">
            <a:extLst>
              <a:ext uri="{FF2B5EF4-FFF2-40B4-BE49-F238E27FC236}">
                <a16:creationId xmlns:a16="http://schemas.microsoft.com/office/drawing/2014/main" id="{84B1447B-E350-55F8-E200-6F4E7147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21" y="-12032"/>
            <a:ext cx="8213838" cy="72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D4D57F1A-D575-1B84-9469-AE96398E5226}"/>
              </a:ext>
            </a:extLst>
          </p:cNvPr>
          <p:cNvGrpSpPr/>
          <p:nvPr/>
        </p:nvGrpSpPr>
        <p:grpSpPr>
          <a:xfrm>
            <a:off x="1584325" y="1624330"/>
            <a:ext cx="9023350" cy="3609340"/>
            <a:chOff x="0" y="0"/>
            <a:chExt cx="9023350" cy="3609340"/>
          </a:xfrm>
        </p:grpSpPr>
        <p:sp>
          <p:nvSpPr>
            <p:cNvPr id="3" name="Pil: sparr 2">
              <a:extLst>
                <a:ext uri="{FF2B5EF4-FFF2-40B4-BE49-F238E27FC236}">
                  <a16:creationId xmlns:a16="http://schemas.microsoft.com/office/drawing/2014/main" id="{B28E32F0-CB9C-8DC5-D368-28925C4067A7}"/>
                </a:ext>
              </a:extLst>
            </p:cNvPr>
            <p:cNvSpPr/>
            <p:nvPr/>
          </p:nvSpPr>
          <p:spPr>
            <a:xfrm>
              <a:off x="0" y="0"/>
              <a:ext cx="9023350" cy="3609340"/>
            </a:xfrm>
            <a:prstGeom prst="chevron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v-SE"/>
            </a:p>
          </p:txBody>
        </p:sp>
        <p:sp>
          <p:nvSpPr>
            <p:cNvPr id="4" name="Pil: sparr 4">
              <a:extLst>
                <a:ext uri="{FF2B5EF4-FFF2-40B4-BE49-F238E27FC236}">
                  <a16:creationId xmlns:a16="http://schemas.microsoft.com/office/drawing/2014/main" id="{0CDEC51F-654F-D22C-C313-41E796CAE024}"/>
                </a:ext>
              </a:extLst>
            </p:cNvPr>
            <p:cNvSpPr txBox="1"/>
            <p:nvPr/>
          </p:nvSpPr>
          <p:spPr>
            <a:xfrm>
              <a:off x="1804670" y="0"/>
              <a:ext cx="5414010" cy="3609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033" tIns="86678" rIns="86678" bIns="86678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6500" kern="1200" dirty="0">
                  <a:solidFill>
                    <a:schemeClr val="tx1"/>
                  </a:solidFill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84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E4C4737-8831-29C6-F2BA-604F3D61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53" y="91440"/>
            <a:ext cx="7528358" cy="676656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A9C9FB7-1948-800D-EED9-3A84A80648A9}"/>
              </a:ext>
            </a:extLst>
          </p:cNvPr>
          <p:cNvSpPr txBox="1"/>
          <p:nvPr/>
        </p:nvSpPr>
        <p:spPr>
          <a:xfrm>
            <a:off x="860612" y="1136276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2024-06-11</a:t>
            </a:r>
          </a:p>
        </p:txBody>
      </p:sp>
    </p:spTree>
    <p:extLst>
      <p:ext uri="{BB962C8B-B14F-4D97-AF65-F5344CB8AC3E}">
        <p14:creationId xmlns:p14="http://schemas.microsoft.com/office/powerpoint/2010/main" val="1977921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rav, utomhus, kyrkogård, växt&#10;&#10;AI-genererat innehåll kan vara felaktigt.">
            <a:extLst>
              <a:ext uri="{FF2B5EF4-FFF2-40B4-BE49-F238E27FC236}">
                <a16:creationId xmlns:a16="http://schemas.microsoft.com/office/drawing/2014/main" id="{490AD459-49DF-A2E9-0889-E8D29BF2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680" y="1"/>
            <a:ext cx="6232915" cy="68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292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EBEC6C0E2084CA33CD809E798419C" ma:contentTypeVersion="4" ma:contentTypeDescription="Skapa ett nytt dokument." ma:contentTypeScope="" ma:versionID="a581c05f01176c60228ed6f240632b2f">
  <xsd:schema xmlns:xsd="http://www.w3.org/2001/XMLSchema" xmlns:xs="http://www.w3.org/2001/XMLSchema" xmlns:p="http://schemas.microsoft.com/office/2006/metadata/properties" xmlns:ns2="23fa62d4-6170-4505-aaf4-9ea31576ef36" targetNamespace="http://schemas.microsoft.com/office/2006/metadata/properties" ma:root="true" ma:fieldsID="5044d29998c6de3c358d2ad4c525a0c1" ns2:_="">
    <xsd:import namespace="23fa62d4-6170-4505-aaf4-9ea31576ef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a62d4-6170-4505-aaf4-9ea31576ef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9ED5C5-7A19-4984-BC0E-BFFABBE936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198739-2E4A-41F7-9DF1-DDF0A5CB8A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a62d4-6170-4505-aaf4-9ea31576e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F6188-EC3E-4853-BCF9-61E8A1ACC819}">
  <ds:schemaRefs>
    <ds:schemaRef ds:uri="23fa62d4-6170-4505-aaf4-9ea31576ef36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0785fb4-7cd3-40c0-8122-f25147720244}" enabled="1" method="Standard" siteId="{3619ea90-fa6e-40bf-aa11-2d4a18ad768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22</Words>
  <Application>Microsoft Office PowerPoint</Application>
  <PresentationFormat>Bredbild</PresentationFormat>
  <Paragraphs>9</Paragraphs>
  <Slides>19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Aptos</vt:lpstr>
      <vt:lpstr>Arial</vt:lpstr>
      <vt:lpstr>Calisto MT</vt:lpstr>
      <vt:lpstr>Univers Condensed</vt:lpstr>
      <vt:lpstr>ChronicleVTI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Svenska Kyrkan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Blanka Järsjö</dc:creator>
  <cp:lastModifiedBy>Blanka Järsjö</cp:lastModifiedBy>
  <cp:revision>1</cp:revision>
  <cp:lastPrinted>2026-03-15T11:50:08Z</cp:lastPrinted>
  <dcterms:created xsi:type="dcterms:W3CDTF">2026-03-13T13:15:08Z</dcterms:created>
  <dcterms:modified xsi:type="dcterms:W3CDTF">2026-03-15T13:14:06Z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0x010100038EBEC6C0E2084CA33CD809E798419C</vt:lpwstr>
  </property>
</Properties>
</file>